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6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13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D1D450-1543-4218-A45A-D4DA20C9A5D5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0E6D6-6F40-4CD2-8F61-7D7607924B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03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0" dirty="0" smtClean="0">
                <a:ea typeface="ＭＳ Ｐゴシック" panose="020B0600070205080204" pitchFamily="50" charset="-128"/>
              </a:rPr>
              <a:t>むかしむかし、あるところに、おじいさんとおばあさんが住んでいました。</a:t>
            </a:r>
            <a:endParaRPr lang="en-US" altLang="ja-JP" sz="1200" b="0" dirty="0" smtClean="0">
              <a:ea typeface="ＭＳ Ｐゴシック" panose="020B0600070205080204" pitchFamily="50" charset="-128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dirty="0" smtClean="0">
                <a:ea typeface="ＭＳ Ｐゴシック" panose="020B0600070205080204" pitchFamily="50" charset="-128"/>
              </a:rPr>
              <a:t>&lt;&lt;pause</a:t>
            </a:r>
            <a:r>
              <a:rPr kumimoji="1" lang="en-US" altLang="ja-JP" sz="1200" b="0" dirty="0" smtClean="0">
                <a:ea typeface="ＭＳ Ｐゴシック" panose="020B0600070205080204" pitchFamily="50" charset="-128"/>
              </a:rPr>
              <a:t>&gt;&gt;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smtClean="0">
                <a:ea typeface="ＭＳ Ｐゴシック" panose="020B0600070205080204" pitchFamily="50" charset="-128"/>
              </a:rPr>
              <a:t>&lt;&lt;voice:2&gt;&gt;</a:t>
            </a:r>
            <a:endParaRPr kumimoji="1" lang="en-US" altLang="ja-JP" sz="1200" b="0" dirty="0" smtClean="0">
              <a:ea typeface="ＭＳ Ｐゴシック" panose="020B0600070205080204" pitchFamily="50" charset="-128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0" dirty="0" smtClean="0"/>
              <a:t>Long </a:t>
            </a:r>
            <a:r>
              <a:rPr lang="en-US" altLang="ja-JP" sz="1200" b="0" dirty="0" err="1" smtClean="0"/>
              <a:t>long</a:t>
            </a:r>
            <a:r>
              <a:rPr lang="en-US" altLang="ja-JP" sz="1200" b="0" dirty="0" smtClean="0"/>
              <a:t> time, there lived an old man and an old woman in a place. </a:t>
            </a:r>
            <a:endParaRPr kumimoji="1" lang="ja-JP" altLang="en-US" sz="1200" b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0E6D6-6F40-4CD2-8F61-7D7607924BC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9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463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48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58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55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16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31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264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94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812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091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0024-C6A7-47D7-AB88-E6431B28427C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68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90024-C6A7-47D7-AB88-E6431B28427C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504DB-296B-45CB-96FD-3785DCCBF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043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755576" y="1412776"/>
            <a:ext cx="78325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ea typeface="ＭＳ Ｐゴシック" panose="020B0600070205080204" pitchFamily="50" charset="-128"/>
              </a:rPr>
              <a:t>むかしむかし、あるところに、おじいさんとおばあさんが住んでいました。</a:t>
            </a:r>
            <a:endParaRPr kumimoji="1" lang="ja-JP" altLang="en-US" sz="2000" b="1" dirty="0"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64817" y="2780928"/>
            <a:ext cx="7498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 smtClean="0"/>
              <a:t>Long </a:t>
            </a:r>
            <a:r>
              <a:rPr lang="en-US" altLang="ja-JP" sz="2000" b="1" dirty="0" err="1" smtClean="0"/>
              <a:t>long</a:t>
            </a:r>
            <a:r>
              <a:rPr lang="en-US" altLang="ja-JP" sz="2000" b="1" dirty="0" smtClean="0"/>
              <a:t> time, there lived an old man and an old woman in a place. </a:t>
            </a:r>
            <a:endParaRPr kumimoji="1" lang="ja-JP" altLang="en-US" sz="2000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14693" y="4437112"/>
            <a:ext cx="6998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音声１：</a:t>
            </a:r>
            <a:r>
              <a:rPr lang="en-US" altLang="ja-JP" dirty="0" err="1"/>
              <a:t>SPPL:Microsoft</a:t>
            </a:r>
            <a:r>
              <a:rPr lang="en-US" altLang="ja-JP" dirty="0"/>
              <a:t> Server Speech Text to Speech Voice(ja-</a:t>
            </a:r>
            <a:r>
              <a:rPr lang="en-US" altLang="ja-JP" dirty="0" err="1"/>
              <a:t>JP,Haruka</a:t>
            </a:r>
            <a:r>
              <a:rPr lang="en-US" altLang="ja-JP" dirty="0"/>
              <a:t>)</a:t>
            </a:r>
          </a:p>
          <a:p>
            <a:r>
              <a:rPr lang="ja-JP" altLang="en-US" dirty="0" smtClean="0"/>
              <a:t>音声２：</a:t>
            </a:r>
            <a:r>
              <a:rPr lang="en-US" altLang="ja-JP" dirty="0" err="1"/>
              <a:t>SPPL:Microsoft</a:t>
            </a:r>
            <a:r>
              <a:rPr lang="en-US" altLang="ja-JP" dirty="0"/>
              <a:t> Server Speech Text to Speech Voice(</a:t>
            </a:r>
            <a:r>
              <a:rPr lang="en-US" altLang="ja-JP" dirty="0" err="1"/>
              <a:t>en-US,Helen</a:t>
            </a:r>
            <a:r>
              <a:rPr lang="en-US" altLang="ja-JP" dirty="0" smtClean="0"/>
              <a:t>)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386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89</Words>
  <Application>Microsoft Office PowerPoint</Application>
  <PresentationFormat>画面に合わせる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miura</dc:creator>
  <cp:lastModifiedBy>miura</cp:lastModifiedBy>
  <cp:revision>5</cp:revision>
  <dcterms:created xsi:type="dcterms:W3CDTF">2015-06-23T03:01:57Z</dcterms:created>
  <dcterms:modified xsi:type="dcterms:W3CDTF">2015-06-23T03:33:57Z</dcterms:modified>
</cp:coreProperties>
</file>