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62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053C87-B7CB-4CE6-A9FC-196F289DEFBC}" type="datetimeFigureOut">
              <a:rPr kumimoji="1" lang="ja-JP" altLang="en-US" smtClean="0"/>
              <a:t>2015/6/28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28DB41-4E28-49AA-88C9-99E280B538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634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8DB41-4E28-49AA-88C9-99E280B538B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3579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6FFF-2821-44F7-AA19-1195B632CEB8}" type="datetimeFigureOut">
              <a:rPr kumimoji="1" lang="ja-JP" altLang="en-US" smtClean="0"/>
              <a:t>2015/6/28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5DF7-CB46-4E8D-83B6-144B8BBFA6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8645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6FFF-2821-44F7-AA19-1195B632CEB8}" type="datetimeFigureOut">
              <a:rPr kumimoji="1" lang="ja-JP" altLang="en-US" smtClean="0"/>
              <a:t>2015/6/28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5DF7-CB46-4E8D-83B6-144B8BBFA6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9011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6FFF-2821-44F7-AA19-1195B632CEB8}" type="datetimeFigureOut">
              <a:rPr kumimoji="1" lang="ja-JP" altLang="en-US" smtClean="0"/>
              <a:t>2015/6/28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5DF7-CB46-4E8D-83B6-144B8BBFA6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9748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6FFF-2821-44F7-AA19-1195B632CEB8}" type="datetimeFigureOut">
              <a:rPr kumimoji="1" lang="ja-JP" altLang="en-US" smtClean="0"/>
              <a:t>2015/6/28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5DF7-CB46-4E8D-83B6-144B8BBFA6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0419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6FFF-2821-44F7-AA19-1195B632CEB8}" type="datetimeFigureOut">
              <a:rPr kumimoji="1" lang="ja-JP" altLang="en-US" smtClean="0"/>
              <a:t>2015/6/28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5DF7-CB46-4E8D-83B6-144B8BBFA6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6735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6FFF-2821-44F7-AA19-1195B632CEB8}" type="datetimeFigureOut">
              <a:rPr kumimoji="1" lang="ja-JP" altLang="en-US" smtClean="0"/>
              <a:t>2015/6/28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5DF7-CB46-4E8D-83B6-144B8BBFA6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4454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6FFF-2821-44F7-AA19-1195B632CEB8}" type="datetimeFigureOut">
              <a:rPr kumimoji="1" lang="ja-JP" altLang="en-US" smtClean="0"/>
              <a:t>2015/6/28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5DF7-CB46-4E8D-83B6-144B8BBFA6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635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6FFF-2821-44F7-AA19-1195B632CEB8}" type="datetimeFigureOut">
              <a:rPr kumimoji="1" lang="ja-JP" altLang="en-US" smtClean="0"/>
              <a:t>2015/6/28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5DF7-CB46-4E8D-83B6-144B8BBFA6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7375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6FFF-2821-44F7-AA19-1195B632CEB8}" type="datetimeFigureOut">
              <a:rPr kumimoji="1" lang="ja-JP" altLang="en-US" smtClean="0"/>
              <a:t>2015/6/28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5DF7-CB46-4E8D-83B6-144B8BBFA6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0873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6FFF-2821-44F7-AA19-1195B632CEB8}" type="datetimeFigureOut">
              <a:rPr kumimoji="1" lang="ja-JP" altLang="en-US" smtClean="0"/>
              <a:t>2015/6/28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5DF7-CB46-4E8D-83B6-144B8BBFA6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8111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6FFF-2821-44F7-AA19-1195B632CEB8}" type="datetimeFigureOut">
              <a:rPr kumimoji="1" lang="ja-JP" altLang="en-US" smtClean="0"/>
              <a:t>2015/6/28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5DF7-CB46-4E8D-83B6-144B8BBFA6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4410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A6FFF-2821-44F7-AA19-1195B632CEB8}" type="datetimeFigureOut">
              <a:rPr kumimoji="1" lang="ja-JP" altLang="en-US" smtClean="0"/>
              <a:t>2015/6/28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35DF7-CB46-4E8D-83B6-144B8BBFA6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419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 descr="&lt;&lt;voice:2&gt;&gt;&#10;Hello"/>
          <p:cNvSpPr/>
          <p:nvPr/>
        </p:nvSpPr>
        <p:spPr>
          <a:xfrm>
            <a:off x="539552" y="1509936"/>
            <a:ext cx="770485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英語：</a:t>
            </a:r>
            <a:r>
              <a:rPr kumimoji="1" lang="en-US" altLang="ja-JP" dirty="0" smtClean="0"/>
              <a:t>Hello</a:t>
            </a:r>
          </a:p>
          <a:p>
            <a:pPr algn="ctr"/>
            <a:r>
              <a:rPr lang="en-US" altLang="ja-JP" dirty="0" err="1"/>
              <a:t>SPPL:Microsoft</a:t>
            </a:r>
            <a:r>
              <a:rPr lang="en-US" altLang="ja-JP" dirty="0"/>
              <a:t> Server Speech Text to Speech Voice(</a:t>
            </a:r>
            <a:r>
              <a:rPr lang="en-US" altLang="ja-JP" dirty="0" err="1"/>
              <a:t>en-US,Helen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sp>
        <p:nvSpPr>
          <p:cNvPr id="3" name="正方形/長方形 2" descr="&lt;&lt;voice:3&gt;&gt;&#10;Bonjour&#10;"/>
          <p:cNvSpPr/>
          <p:nvPr/>
        </p:nvSpPr>
        <p:spPr>
          <a:xfrm>
            <a:off x="539552" y="2852936"/>
            <a:ext cx="770485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フランス語：</a:t>
            </a:r>
            <a:r>
              <a:rPr lang="en-US" altLang="ja-JP" dirty="0" smtClean="0"/>
              <a:t>Bonjour</a:t>
            </a:r>
          </a:p>
          <a:p>
            <a:pPr algn="ctr"/>
            <a:r>
              <a:rPr lang="en-US" altLang="ja-JP" dirty="0" err="1"/>
              <a:t>SPPL:Microsoft</a:t>
            </a:r>
            <a:r>
              <a:rPr lang="en-US" altLang="ja-JP" dirty="0"/>
              <a:t> Server Speech Text to Speech Voice(</a:t>
            </a:r>
            <a:r>
              <a:rPr lang="en-US" altLang="ja-JP" dirty="0" err="1"/>
              <a:t>fr-FR,Hortense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sp>
        <p:nvSpPr>
          <p:cNvPr id="5" name="正方形/長方形 4" descr="&lt;&lt;voice:4&gt;&gt;&#10;Guten tag&#10;"/>
          <p:cNvSpPr/>
          <p:nvPr/>
        </p:nvSpPr>
        <p:spPr>
          <a:xfrm>
            <a:off x="539552" y="4169434"/>
            <a:ext cx="770485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ドイツ語：</a:t>
            </a:r>
            <a:r>
              <a:rPr lang="en-US" altLang="ja-JP" dirty="0" err="1" smtClean="0"/>
              <a:t>Guten</a:t>
            </a:r>
            <a:r>
              <a:rPr lang="ja-JP" altLang="en-US" dirty="0" smtClean="0"/>
              <a:t>  </a:t>
            </a:r>
            <a:r>
              <a:rPr lang="en-US" altLang="ja-JP" dirty="0" smtClean="0"/>
              <a:t>tag</a:t>
            </a:r>
          </a:p>
          <a:p>
            <a:pPr algn="ctr"/>
            <a:r>
              <a:rPr lang="en-US" altLang="ja-JP" dirty="0" err="1"/>
              <a:t>SPPL:Microsoft</a:t>
            </a:r>
            <a:r>
              <a:rPr lang="en-US" altLang="ja-JP" dirty="0"/>
              <a:t> Server Speech Text to Speech Voice(de-</a:t>
            </a:r>
            <a:r>
              <a:rPr lang="en-US" altLang="ja-JP" dirty="0" err="1"/>
              <a:t>DE,Hedda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sp>
        <p:nvSpPr>
          <p:cNvPr id="6" name="正方形/長方形 5" descr="&lt;&lt;voice:5&gt;&gt;&#10;你好"/>
          <p:cNvSpPr/>
          <p:nvPr/>
        </p:nvSpPr>
        <p:spPr>
          <a:xfrm>
            <a:off x="539552" y="5445224"/>
            <a:ext cx="770485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中国語：</a:t>
            </a:r>
            <a:r>
              <a:rPr lang="ja-JP" altLang="en-US" dirty="0"/>
              <a:t>你</a:t>
            </a:r>
            <a:r>
              <a:rPr lang="ja-JP" altLang="en-US" dirty="0" smtClean="0"/>
              <a:t>好</a:t>
            </a:r>
            <a:endParaRPr lang="en-US" altLang="ja-JP" dirty="0" smtClean="0"/>
          </a:p>
          <a:p>
            <a:pPr algn="ctr"/>
            <a:r>
              <a:rPr lang="en-US" altLang="ja-JP" dirty="0" err="1"/>
              <a:t>SPPL:Microsoft</a:t>
            </a:r>
            <a:r>
              <a:rPr lang="en-US" altLang="ja-JP" dirty="0"/>
              <a:t> Server Speech Text to Speech Voice(</a:t>
            </a:r>
            <a:r>
              <a:rPr lang="en-US" altLang="ja-JP" dirty="0" err="1"/>
              <a:t>zh-CN,HuiHui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558742" y="836712"/>
            <a:ext cx="2026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 smtClean="0"/>
              <a:t>クリックしてください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470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50</Words>
  <Application>Microsoft Office PowerPoint</Application>
  <PresentationFormat>画面に合わせる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miura</dc:creator>
  <cp:lastModifiedBy>miura</cp:lastModifiedBy>
  <cp:revision>5</cp:revision>
  <dcterms:created xsi:type="dcterms:W3CDTF">2015-06-24T21:17:13Z</dcterms:created>
  <dcterms:modified xsi:type="dcterms:W3CDTF">2015-06-28T09:35:42Z</dcterms:modified>
</cp:coreProperties>
</file>