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53C87-B7CB-4CE6-A9FC-196F289DEFBC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8DB41-4E28-49AA-88C9-99E280B53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6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8DB41-4E28-49AA-88C9-99E280B538B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57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6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01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7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1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73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45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63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37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87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11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41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41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 descr="&lt;&lt;voice:2&gt;&gt;&#10;Hello">
            <a:hlinkClick r:id="" action="ppaction://noaction">
              <a:snd r:embed="rId3" name="AC00010001.wav"/>
            </a:hlinkClick>
          </p:cNvPr>
          <p:cNvSpPr/>
          <p:nvPr/>
        </p:nvSpPr>
        <p:spPr>
          <a:xfrm>
            <a:off x="539552" y="1509936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英語：</a:t>
            </a:r>
            <a:r>
              <a:rPr kumimoji="1" lang="en-US" altLang="ja-JP" dirty="0" smtClean="0"/>
              <a:t>Hello</a:t>
            </a:r>
          </a:p>
          <a:p>
            <a:pPr algn="ctr"/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</a:t>
            </a:r>
            <a:r>
              <a:rPr lang="en-US" altLang="ja-JP" dirty="0" err="1"/>
              <a:t>en-US,Helen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正方形/長方形 2" descr="&lt;&lt;voice:3&gt;&gt;&#10;Bonjour&#10;">
            <a:hlinkClick r:id="" action="ppaction://noaction">
              <a:snd r:embed="rId4" name="AC00010002.wav"/>
            </a:hlinkClick>
          </p:cNvPr>
          <p:cNvSpPr/>
          <p:nvPr/>
        </p:nvSpPr>
        <p:spPr>
          <a:xfrm>
            <a:off x="539552" y="2852936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フランス語：</a:t>
            </a:r>
            <a:r>
              <a:rPr lang="en-US" altLang="ja-JP" dirty="0" smtClean="0"/>
              <a:t>Bonjour</a:t>
            </a:r>
          </a:p>
          <a:p>
            <a:pPr algn="ctr"/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</a:t>
            </a:r>
            <a:r>
              <a:rPr lang="en-US" altLang="ja-JP" dirty="0" err="1"/>
              <a:t>fr-FR,Hortense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正方形/長方形 4" descr="&lt;&lt;voice:4&gt;&gt;&#10;Guten tag&#10;">
            <a:hlinkClick r:id="" action="ppaction://noaction">
              <a:snd r:embed="rId5" name="AC00010003.wav"/>
            </a:hlinkClick>
          </p:cNvPr>
          <p:cNvSpPr/>
          <p:nvPr/>
        </p:nvSpPr>
        <p:spPr>
          <a:xfrm>
            <a:off x="539552" y="4169434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ドイツ語：</a:t>
            </a:r>
            <a:r>
              <a:rPr lang="en-US" altLang="ja-JP" dirty="0" err="1" smtClean="0"/>
              <a:t>Guten</a:t>
            </a:r>
            <a:r>
              <a:rPr lang="ja-JP" altLang="en-US" dirty="0" smtClean="0"/>
              <a:t>  </a:t>
            </a:r>
            <a:r>
              <a:rPr lang="en-US" altLang="ja-JP" dirty="0" smtClean="0"/>
              <a:t>tag</a:t>
            </a:r>
          </a:p>
          <a:p>
            <a:pPr algn="ctr"/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Voice(de-</a:t>
            </a:r>
            <a:r>
              <a:rPr lang="en-US" altLang="ja-JP" dirty="0" err="1"/>
              <a:t>DE,Hedda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正方形/長方形 5" descr="&lt;&lt;voice:5&gt;&gt;&#10;你好">
            <a:hlinkClick r:id="" action="ppaction://noaction">
              <a:snd r:embed="rId6" name="AC00010004.wav"/>
            </a:hlinkClick>
          </p:cNvPr>
          <p:cNvSpPr/>
          <p:nvPr/>
        </p:nvSpPr>
        <p:spPr>
          <a:xfrm>
            <a:off x="539552" y="5445224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中国語：</a:t>
            </a:r>
            <a:r>
              <a:rPr lang="ja-JP" altLang="en-US" dirty="0"/>
              <a:t>你</a:t>
            </a:r>
            <a:r>
              <a:rPr lang="ja-JP" altLang="en-US" dirty="0" smtClean="0"/>
              <a:t>好</a:t>
            </a:r>
            <a:endParaRPr lang="en-US" altLang="ja-JP" dirty="0" smtClean="0"/>
          </a:p>
          <a:p>
            <a:pPr algn="ctr"/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</a:t>
            </a:r>
            <a:r>
              <a:rPr lang="en-US" altLang="ja-JP" dirty="0" err="1"/>
              <a:t>zh-CN,HuiHui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58742" y="836712"/>
            <a:ext cx="20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クリックしてください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7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miura</dc:creator>
  <cp:lastModifiedBy>miura</cp:lastModifiedBy>
  <cp:revision>6</cp:revision>
  <dcterms:created xsi:type="dcterms:W3CDTF">2015-06-24T21:17:13Z</dcterms:created>
  <dcterms:modified xsi:type="dcterms:W3CDTF">2015-06-28T09:36:00Z</dcterms:modified>
</cp:coreProperties>
</file>