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5" d="100"/>
          <a:sy n="115" d="100"/>
        </p:scale>
        <p:origin x="-162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053C87-B7CB-4CE6-A9FC-196F289DEFBC}" type="datetimeFigureOut">
              <a:rPr kumimoji="1" lang="ja-JP" altLang="en-US" smtClean="0"/>
              <a:t>2015/6/28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28DB41-4E28-49AA-88C9-99E280B538B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96343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28DB41-4E28-49AA-88C9-99E280B538B8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35790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A6FFF-2821-44F7-AA19-1195B632CEB8}" type="datetimeFigureOut">
              <a:rPr kumimoji="1" lang="ja-JP" altLang="en-US" smtClean="0"/>
              <a:t>2015/6/28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35DF7-CB46-4E8D-83B6-144B8BBFA6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86451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A6FFF-2821-44F7-AA19-1195B632CEB8}" type="datetimeFigureOut">
              <a:rPr kumimoji="1" lang="ja-JP" altLang="en-US" smtClean="0"/>
              <a:t>2015/6/28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35DF7-CB46-4E8D-83B6-144B8BBFA6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90118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A6FFF-2821-44F7-AA19-1195B632CEB8}" type="datetimeFigureOut">
              <a:rPr kumimoji="1" lang="ja-JP" altLang="en-US" smtClean="0"/>
              <a:t>2015/6/28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35DF7-CB46-4E8D-83B6-144B8BBFA6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97480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A6FFF-2821-44F7-AA19-1195B632CEB8}" type="datetimeFigureOut">
              <a:rPr kumimoji="1" lang="ja-JP" altLang="en-US" smtClean="0"/>
              <a:t>2015/6/28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35DF7-CB46-4E8D-83B6-144B8BBFA6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04197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A6FFF-2821-44F7-AA19-1195B632CEB8}" type="datetimeFigureOut">
              <a:rPr kumimoji="1" lang="ja-JP" altLang="en-US" smtClean="0"/>
              <a:t>2015/6/28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35DF7-CB46-4E8D-83B6-144B8BBFA6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67359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A6FFF-2821-44F7-AA19-1195B632CEB8}" type="datetimeFigureOut">
              <a:rPr kumimoji="1" lang="ja-JP" altLang="en-US" smtClean="0"/>
              <a:t>2015/6/28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35DF7-CB46-4E8D-83B6-144B8BBFA6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4454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A6FFF-2821-44F7-AA19-1195B632CEB8}" type="datetimeFigureOut">
              <a:rPr kumimoji="1" lang="ja-JP" altLang="en-US" smtClean="0"/>
              <a:t>2015/6/28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35DF7-CB46-4E8D-83B6-144B8BBFA6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06358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A6FFF-2821-44F7-AA19-1195B632CEB8}" type="datetimeFigureOut">
              <a:rPr kumimoji="1" lang="ja-JP" altLang="en-US" smtClean="0"/>
              <a:t>2015/6/28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35DF7-CB46-4E8D-83B6-144B8BBFA6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73756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A6FFF-2821-44F7-AA19-1195B632CEB8}" type="datetimeFigureOut">
              <a:rPr kumimoji="1" lang="ja-JP" altLang="en-US" smtClean="0"/>
              <a:t>2015/6/28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35DF7-CB46-4E8D-83B6-144B8BBFA6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08731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A6FFF-2821-44F7-AA19-1195B632CEB8}" type="datetimeFigureOut">
              <a:rPr kumimoji="1" lang="ja-JP" altLang="en-US" smtClean="0"/>
              <a:t>2015/6/28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35DF7-CB46-4E8D-83B6-144B8BBFA6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81113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A6FFF-2821-44F7-AA19-1195B632CEB8}" type="datetimeFigureOut">
              <a:rPr kumimoji="1" lang="ja-JP" altLang="en-US" smtClean="0"/>
              <a:t>2015/6/28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35DF7-CB46-4E8D-83B6-144B8BBFA6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4410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3A6FFF-2821-44F7-AA19-1195B632CEB8}" type="datetimeFigureOut">
              <a:rPr kumimoji="1" lang="ja-JP" altLang="en-US" smtClean="0"/>
              <a:t>2015/6/28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C35DF7-CB46-4E8D-83B6-144B8BBFA62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6419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audio" Target="../media/audio4.wav"/><Relationship Id="rId5" Type="http://schemas.openxmlformats.org/officeDocument/2006/relationships/audio" Target="../media/audio3.wav"/><Relationship Id="rId4" Type="http://schemas.openxmlformats.org/officeDocument/2006/relationships/audio" Target="../media/audio2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 descr="&lt;&lt;voice:2&gt;&gt;&#10;Hello">
            <a:hlinkClick r:id="" action="ppaction://noaction">
              <a:snd r:embed="rId3" name="AC00010001.wav"/>
            </a:hlinkClick>
          </p:cNvPr>
          <p:cNvSpPr/>
          <p:nvPr/>
        </p:nvSpPr>
        <p:spPr>
          <a:xfrm>
            <a:off x="539552" y="1509936"/>
            <a:ext cx="7704856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英語：</a:t>
            </a:r>
            <a:r>
              <a:rPr kumimoji="1" lang="en-US" altLang="ja-JP" dirty="0" smtClean="0"/>
              <a:t>Hello</a:t>
            </a:r>
          </a:p>
          <a:p>
            <a:pPr algn="ctr"/>
            <a:r>
              <a:rPr lang="en-US" altLang="ja-JP" dirty="0" err="1"/>
              <a:t>SPPL:Microsoft</a:t>
            </a:r>
            <a:r>
              <a:rPr lang="en-US" altLang="ja-JP" dirty="0"/>
              <a:t> Server Speech Text to Speech Voice(</a:t>
            </a:r>
            <a:r>
              <a:rPr lang="en-US" altLang="ja-JP" dirty="0" err="1"/>
              <a:t>en-US,Helen</a:t>
            </a:r>
            <a:r>
              <a:rPr lang="en-US" altLang="ja-JP" dirty="0"/>
              <a:t>)</a:t>
            </a:r>
            <a:endParaRPr kumimoji="1" lang="ja-JP" altLang="en-US" dirty="0"/>
          </a:p>
        </p:txBody>
      </p:sp>
      <p:sp>
        <p:nvSpPr>
          <p:cNvPr id="3" name="正方形/長方形 2" descr="&lt;&lt;voice:3&gt;&gt;&#10;Bonjour&#10;">
            <a:hlinkClick r:id="" action="ppaction://noaction">
              <a:snd r:embed="rId4" name="AC00010002.wav"/>
            </a:hlinkClick>
          </p:cNvPr>
          <p:cNvSpPr/>
          <p:nvPr/>
        </p:nvSpPr>
        <p:spPr>
          <a:xfrm>
            <a:off x="539552" y="2852936"/>
            <a:ext cx="7704856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/>
              <a:t>フランス語：</a:t>
            </a:r>
            <a:r>
              <a:rPr lang="en-US" altLang="ja-JP" dirty="0" smtClean="0"/>
              <a:t>Bonjour</a:t>
            </a:r>
          </a:p>
          <a:p>
            <a:pPr algn="ctr"/>
            <a:r>
              <a:rPr lang="en-US" altLang="ja-JP" dirty="0" err="1"/>
              <a:t>SPPL:Microsoft</a:t>
            </a:r>
            <a:r>
              <a:rPr lang="en-US" altLang="ja-JP" dirty="0"/>
              <a:t> Server Speech Text to Speech Voice(</a:t>
            </a:r>
            <a:r>
              <a:rPr lang="en-US" altLang="ja-JP" dirty="0" err="1"/>
              <a:t>fr-FR,Hortense</a:t>
            </a:r>
            <a:r>
              <a:rPr lang="en-US" altLang="ja-JP" dirty="0"/>
              <a:t>)</a:t>
            </a:r>
            <a:endParaRPr kumimoji="1" lang="ja-JP" altLang="en-US" dirty="0"/>
          </a:p>
        </p:txBody>
      </p:sp>
      <p:sp>
        <p:nvSpPr>
          <p:cNvPr id="5" name="正方形/長方形 4" descr="&lt;&lt;voice:4&gt;&gt;&#10;Guten tag&#10;">
            <a:hlinkClick r:id="" action="ppaction://noaction">
              <a:snd r:embed="rId5" name="AC00010003.wav"/>
            </a:hlinkClick>
          </p:cNvPr>
          <p:cNvSpPr/>
          <p:nvPr/>
        </p:nvSpPr>
        <p:spPr>
          <a:xfrm>
            <a:off x="539552" y="4169434"/>
            <a:ext cx="7704856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/>
              <a:t>ドイツ語：</a:t>
            </a:r>
            <a:r>
              <a:rPr lang="en-US" altLang="ja-JP" dirty="0" err="1" smtClean="0"/>
              <a:t>Guten</a:t>
            </a:r>
            <a:r>
              <a:rPr lang="ja-JP" altLang="en-US" dirty="0" smtClean="0"/>
              <a:t>  </a:t>
            </a:r>
            <a:r>
              <a:rPr lang="en-US" altLang="ja-JP" dirty="0" smtClean="0"/>
              <a:t>tag</a:t>
            </a:r>
          </a:p>
          <a:p>
            <a:pPr algn="ctr"/>
            <a:r>
              <a:rPr lang="en-US" altLang="ja-JP" dirty="0" err="1"/>
              <a:t>SPPL:Microsoft</a:t>
            </a:r>
            <a:r>
              <a:rPr lang="en-US" altLang="ja-JP" dirty="0"/>
              <a:t> Server Speech Text to Speech Voice(de-</a:t>
            </a:r>
            <a:r>
              <a:rPr lang="en-US" altLang="ja-JP" dirty="0" err="1"/>
              <a:t>DE,Hedda</a:t>
            </a:r>
            <a:r>
              <a:rPr lang="en-US" altLang="ja-JP" dirty="0"/>
              <a:t>)</a:t>
            </a:r>
            <a:endParaRPr kumimoji="1" lang="ja-JP" altLang="en-US" dirty="0"/>
          </a:p>
        </p:txBody>
      </p:sp>
      <p:sp>
        <p:nvSpPr>
          <p:cNvPr id="6" name="正方形/長方形 5" descr="&lt;&lt;voice:5&gt;&gt;&#10;你好">
            <a:hlinkClick r:id="" action="ppaction://noaction">
              <a:snd r:embed="rId6" name="AC00010004.wav"/>
            </a:hlinkClick>
          </p:cNvPr>
          <p:cNvSpPr/>
          <p:nvPr/>
        </p:nvSpPr>
        <p:spPr>
          <a:xfrm>
            <a:off x="539552" y="5445224"/>
            <a:ext cx="7704856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中国語：</a:t>
            </a:r>
            <a:r>
              <a:rPr lang="ja-JP" altLang="en-US" dirty="0"/>
              <a:t>你</a:t>
            </a:r>
            <a:r>
              <a:rPr lang="ja-JP" altLang="en-US" dirty="0" smtClean="0"/>
              <a:t>好</a:t>
            </a:r>
            <a:endParaRPr lang="en-US" altLang="ja-JP" dirty="0" smtClean="0"/>
          </a:p>
          <a:p>
            <a:pPr algn="ctr"/>
            <a:r>
              <a:rPr lang="en-US" altLang="ja-JP" dirty="0" err="1"/>
              <a:t>SPPL:Microsoft</a:t>
            </a:r>
            <a:r>
              <a:rPr lang="en-US" altLang="ja-JP" dirty="0"/>
              <a:t> Server Speech Text to Speech Voice(</a:t>
            </a:r>
            <a:r>
              <a:rPr lang="en-US" altLang="ja-JP" dirty="0" err="1"/>
              <a:t>zh-CN,HuiHui</a:t>
            </a:r>
            <a:r>
              <a:rPr lang="en-US" altLang="ja-JP" dirty="0"/>
              <a:t>)</a:t>
            </a:r>
            <a:endParaRPr kumimoji="1" lang="ja-JP" altLang="en-US" dirty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3558742" y="836712"/>
            <a:ext cx="20265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dirty="0" smtClean="0"/>
              <a:t>クリックしてください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584701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50</Words>
  <Application>Microsoft Office PowerPoint</Application>
  <PresentationFormat>画面に合わせる (4:3)</PresentationFormat>
  <Paragraphs>10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miura</dc:creator>
  <cp:lastModifiedBy>miura</cp:lastModifiedBy>
  <cp:revision>6</cp:revision>
  <dcterms:created xsi:type="dcterms:W3CDTF">2015-06-24T21:17:13Z</dcterms:created>
  <dcterms:modified xsi:type="dcterms:W3CDTF">2015-06-28T09:36:00Z</dcterms:modified>
</cp:coreProperties>
</file>