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6" y="-294"/>
      </p:cViewPr>
      <p:guideLst>
        <p:guide orient="horz" pos="2160"/>
        <p:guide pos="2880"/>
      </p:guideLst>
    </p:cSldViewPr>
  </p:slideViewPr>
  <p:notesTextViewPr>
    <p:cViewPr>
      <p:scale>
        <a:sx n="100" d="100"/>
        <a:sy n="100" d="100"/>
      </p:scale>
      <p:origin x="6" y="294"/>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3B5E6-1EE9-4BFB-BD25-5F185189C0FC}" type="datetimeFigureOut">
              <a:rPr lang="en-US" smtClean="0"/>
              <a:pPr/>
              <a:t>6/28/2015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CAF2E-351D-4588-94E3-12221BC05C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a:t>
            </a:r>
            <a:endParaRPr lang="en-US" dirty="0"/>
          </a:p>
        </p:txBody>
      </p:sp>
      <p:sp>
        <p:nvSpPr>
          <p:cNvPr id="4" name="Slide Number Placeholder 3"/>
          <p:cNvSpPr>
            <a:spLocks noGrp="1"/>
          </p:cNvSpPr>
          <p:nvPr>
            <p:ph type="sldNum" sz="quarter" idx="10"/>
          </p:nvPr>
        </p:nvSpPr>
        <p:spPr/>
        <p:txBody>
          <a:bodyPr/>
          <a:lstStyle/>
          <a:p>
            <a:fld id="{9F8CAF2E-351D-4588-94E3-12221BC05CE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E116D-9639-4358-AAF7-C717326BC046}" type="datetimeFigureOut">
              <a:rPr lang="en-US" smtClean="0"/>
              <a:pPr/>
              <a:t>6/28/2015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E116D-9639-4358-AAF7-C717326BC046}" type="datetimeFigureOut">
              <a:rPr lang="en-US" smtClean="0"/>
              <a:pPr/>
              <a:t>6/28/2015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E116D-9639-4358-AAF7-C717326BC046}" type="datetimeFigureOut">
              <a:rPr lang="en-US" smtClean="0"/>
              <a:pPr/>
              <a:t>6/28/2015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E116D-9639-4358-AAF7-C717326BC046}" type="datetimeFigureOut">
              <a:rPr lang="en-US" smtClean="0"/>
              <a:pPr/>
              <a:t>6/28/2015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18B40-CD11-4DA8-8DDE-E1E7F88945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1"/>
            <a:ext cx="7924800" cy="3970318"/>
          </a:xfrm>
          <a:prstGeom prst="rect">
            <a:avLst/>
          </a:prstGeom>
          <a:noFill/>
        </p:spPr>
        <p:txBody>
          <a:bodyPr wrap="square" rtlCol="0">
            <a:spAutoFit/>
          </a:bodyPr>
          <a:lstStyle/>
          <a:p>
            <a:r>
              <a:rPr lang="en-US" sz="2800" dirty="0" smtClean="0"/>
              <a:t>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 </a:t>
            </a:r>
          </a:p>
          <a:p>
            <a:r>
              <a:rPr lang="en-US" sz="2800" i="1" dirty="0" smtClean="0"/>
              <a:t>Winston Churchill 1940</a:t>
            </a:r>
          </a:p>
        </p:txBody>
      </p:sp>
      <p:sp>
        <p:nvSpPr>
          <p:cNvPr id="5" name="TextBox 4"/>
          <p:cNvSpPr txBox="1"/>
          <p:nvPr/>
        </p:nvSpPr>
        <p:spPr>
          <a:xfrm>
            <a:off x="685800" y="5562601"/>
            <a:ext cx="6705600" cy="646331"/>
          </a:xfrm>
          <a:prstGeom prst="rect">
            <a:avLst/>
          </a:prstGeom>
          <a:noFill/>
        </p:spPr>
        <p:txBody>
          <a:bodyPr wrap="square" rtlCol="0">
            <a:spAutoFit/>
          </a:bodyPr>
          <a:lstStyle/>
          <a:p>
            <a:r>
              <a:rPr lang="en-US" dirty="0" err="1" smtClean="0"/>
              <a:t>SPPL:Microsoft</a:t>
            </a:r>
            <a:r>
              <a:rPr lang="en-US" dirty="0" smtClean="0"/>
              <a:t> Server Speech Text to Speech Voice(en-</a:t>
            </a:r>
            <a:r>
              <a:rPr lang="en-US" dirty="0" err="1" smtClean="0"/>
              <a:t>US,Helen</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184</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miura</dc:creator>
  <cp:lastModifiedBy>miura</cp:lastModifiedBy>
  <cp:revision>9</cp:revision>
  <dcterms:created xsi:type="dcterms:W3CDTF">2015-06-27T02:44:42Z</dcterms:created>
  <dcterms:modified xsi:type="dcterms:W3CDTF">2015-06-28T04:06:46Z</dcterms:modified>
</cp:coreProperties>
</file>