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414" y="-114"/>
      </p:cViewPr>
      <p:guideLst>
        <p:guide orient="horz" pos="2160"/>
        <p:guide pos="2880"/>
      </p:guideLst>
    </p:cSldViewPr>
  </p:slideViewPr>
  <p:notesTextViewPr>
    <p:cViewPr>
      <p:scale>
        <a:sx n="100" d="100"/>
        <a:sy n="100" d="100"/>
      </p:scale>
      <p:origin x="6" y="294"/>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A3B5E6-1EE9-4BFB-BD25-5F185189C0FC}" type="datetimeFigureOut">
              <a:rPr lang="en-US" smtClean="0"/>
              <a:pPr/>
              <a:t>6/28/2015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8CAF2E-351D-4588-94E3-12221BC05CE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We shall go on to the end, we shall fight in France, we shall fight on the seas and oceans, we shall fight with growing confidence and growing strength in the air, we shall defend our Island, whatever the cost may be, we shall fight on the beaches, we shall fight on the landing grounds, we shall fight in the fields and in the streets, we shall fight in the hills; we shall never surrender.</a:t>
            </a:r>
            <a:endParaRPr lang="en-US" dirty="0"/>
          </a:p>
        </p:txBody>
      </p:sp>
      <p:sp>
        <p:nvSpPr>
          <p:cNvPr id="4" name="Slide Number Placeholder 3"/>
          <p:cNvSpPr>
            <a:spLocks noGrp="1"/>
          </p:cNvSpPr>
          <p:nvPr>
            <p:ph type="sldNum" sz="quarter" idx="10"/>
          </p:nvPr>
        </p:nvSpPr>
        <p:spPr/>
        <p:txBody>
          <a:bodyPr/>
          <a:lstStyle/>
          <a:p>
            <a:fld id="{9F8CAF2E-351D-4588-94E3-12221BC05CE3}"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3E116D-9639-4358-AAF7-C717326BC046}" type="datetimeFigureOut">
              <a:rPr lang="en-US" smtClean="0"/>
              <a:pPr/>
              <a:t>6/28/2015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F18B40-CD11-4DA8-8DDE-E1E7F889454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3E116D-9639-4358-AAF7-C717326BC046}" type="datetimeFigureOut">
              <a:rPr lang="en-US" smtClean="0"/>
              <a:pPr/>
              <a:t>6/28/2015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F18B40-CD11-4DA8-8DDE-E1E7F889454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3E116D-9639-4358-AAF7-C717326BC046}" type="datetimeFigureOut">
              <a:rPr lang="en-US" smtClean="0"/>
              <a:pPr/>
              <a:t>6/28/2015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F18B40-CD11-4DA8-8DDE-E1E7F889454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3E116D-9639-4358-AAF7-C717326BC046}" type="datetimeFigureOut">
              <a:rPr lang="en-US" smtClean="0"/>
              <a:pPr/>
              <a:t>6/28/2015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F18B40-CD11-4DA8-8DDE-E1E7F889454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3E116D-9639-4358-AAF7-C717326BC046}" type="datetimeFigureOut">
              <a:rPr lang="en-US" smtClean="0"/>
              <a:pPr/>
              <a:t>6/28/2015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F18B40-CD11-4DA8-8DDE-E1E7F889454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3E116D-9639-4358-AAF7-C717326BC046}" type="datetimeFigureOut">
              <a:rPr lang="en-US" smtClean="0"/>
              <a:pPr/>
              <a:t>6/28/2015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F18B40-CD11-4DA8-8DDE-E1E7F889454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3E116D-9639-4358-AAF7-C717326BC046}" type="datetimeFigureOut">
              <a:rPr lang="en-US" smtClean="0"/>
              <a:pPr/>
              <a:t>6/28/2015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F18B40-CD11-4DA8-8DDE-E1E7F889454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3E116D-9639-4358-AAF7-C717326BC046}" type="datetimeFigureOut">
              <a:rPr lang="en-US" smtClean="0"/>
              <a:pPr/>
              <a:t>6/28/2015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F18B40-CD11-4DA8-8DDE-E1E7F889454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3E116D-9639-4358-AAF7-C717326BC046}" type="datetimeFigureOut">
              <a:rPr lang="en-US" smtClean="0"/>
              <a:pPr/>
              <a:t>6/28/2015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F18B40-CD11-4DA8-8DDE-E1E7F889454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3E116D-9639-4358-AAF7-C717326BC046}" type="datetimeFigureOut">
              <a:rPr lang="en-US" smtClean="0"/>
              <a:pPr/>
              <a:t>6/28/2015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F18B40-CD11-4DA8-8DDE-E1E7F889454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3E116D-9639-4358-AAF7-C717326BC046}" type="datetimeFigureOut">
              <a:rPr lang="en-US" smtClean="0"/>
              <a:pPr/>
              <a:t>6/28/2015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F18B40-CD11-4DA8-8DDE-E1E7F889454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3E116D-9639-4358-AAF7-C717326BC046}" type="datetimeFigureOut">
              <a:rPr lang="en-US" smtClean="0"/>
              <a:pPr/>
              <a:t>6/28/2015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F18B40-CD11-4DA8-8DDE-E1E7F889454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audio" Target="../media/audio1.wav"/><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685801"/>
            <a:ext cx="7924800" cy="3970318"/>
          </a:xfrm>
          <a:prstGeom prst="rect">
            <a:avLst/>
          </a:prstGeom>
          <a:noFill/>
        </p:spPr>
        <p:txBody>
          <a:bodyPr wrap="square" rtlCol="0">
            <a:spAutoFit/>
          </a:bodyPr>
          <a:lstStyle/>
          <a:p>
            <a:r>
              <a:rPr lang="en-US" sz="2800" dirty="0" smtClean="0"/>
              <a:t>We shall go on to the end, we shall fight in France, we shall fight on the seas and oceans, we shall fight with growing confidence and growing strength in the air, we shall defend our Island, whatever the cost may be, we shall fight on the beaches, we shall fight on the landing grounds, we shall fight in the fields and in the streets, we shall fight in the hills; we shall never surrender. </a:t>
            </a:r>
          </a:p>
          <a:p>
            <a:r>
              <a:rPr lang="en-US" sz="2800" i="1" dirty="0" smtClean="0"/>
              <a:t>Winston Churchill 1940</a:t>
            </a:r>
          </a:p>
        </p:txBody>
      </p:sp>
      <p:sp>
        <p:nvSpPr>
          <p:cNvPr id="5" name="TextBox 4"/>
          <p:cNvSpPr txBox="1"/>
          <p:nvPr/>
        </p:nvSpPr>
        <p:spPr>
          <a:xfrm>
            <a:off x="685800" y="5562601"/>
            <a:ext cx="6705600" cy="646331"/>
          </a:xfrm>
          <a:prstGeom prst="rect">
            <a:avLst/>
          </a:prstGeom>
          <a:noFill/>
        </p:spPr>
        <p:txBody>
          <a:bodyPr wrap="square" rtlCol="0">
            <a:spAutoFit/>
          </a:bodyPr>
          <a:lstStyle/>
          <a:p>
            <a:r>
              <a:rPr lang="en-US" dirty="0" err="1" smtClean="0"/>
              <a:t>SPPL:Microsoft</a:t>
            </a:r>
            <a:r>
              <a:rPr lang="en-US" dirty="0" smtClean="0"/>
              <a:t> Server Speech Text to Speech Voice(en-</a:t>
            </a:r>
            <a:r>
              <a:rPr lang="en-US" dirty="0" err="1" smtClean="0"/>
              <a:t>US,Helen</a:t>
            </a:r>
            <a:r>
              <a:rPr lang="en-US" dirty="0" smtClean="0"/>
              <a:t>)</a:t>
            </a:r>
          </a:p>
          <a:p>
            <a:endParaRPr lang="en-US" dirty="0"/>
          </a:p>
        </p:txBody>
      </p:sp>
      <p:pic>
        <p:nvPicPr>
          <p:cNvPr id="7" name="JETSOFTPSAN00010001">
            <a:hlinkClick r:id="" action="ppaction://media"/>
          </p:cNvPr>
          <p:cNvPicPr>
            <a:picLocks noRot="1" noChangeAspect="1"/>
          </p:cNvPicPr>
          <p:nvPr>
            <a:wavAudioFile r:embed="rId1" name="AN00010001.wav"/>
          </p:nvPr>
        </p:nvPicPr>
        <p:blipFill>
          <a:blip r:embed="rId4" cstate="print"/>
          <a:stretch>
            <a:fillRect/>
          </a:stretch>
        </p:blipFill>
        <p:spPr>
          <a:xfrm>
            <a:off x="9220200" y="0"/>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0" fill="hold"/>
                                        <p:tgtEl>
                                          <p:spTgt spid="4"/>
                                        </p:tgtEl>
                                        <p:attrNameLst>
                                          <p:attrName>ppt_x</p:attrName>
                                        </p:attrNameLst>
                                      </p:cBhvr>
                                      <p:tavLst>
                                        <p:tav tm="0">
                                          <p:val>
                                            <p:strVal val="#ppt_x"/>
                                          </p:val>
                                        </p:tav>
                                        <p:tav tm="100000">
                                          <p:val>
                                            <p:strVal val="#ppt_x"/>
                                          </p:val>
                                        </p:tav>
                                      </p:tavLst>
                                    </p:anim>
                                    <p:anim calcmode="lin" valueType="num">
                                      <p:cBhvr additive="base">
                                        <p:cTn id="8" dur="500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5000"/>
                            </p:stCondLst>
                            <p:childTnLst>
                              <p:par>
                                <p:cTn id="10" presetID="1" presetClass="mediacall" presetSubtype="0" fill="hold" nodeType="afterEffect">
                                  <p:stCondLst>
                                    <p:cond delay="0"/>
                                  </p:stCondLst>
                                  <p:childTnLst>
                                    <p:cmd type="call" cmd="playFrom(0.0)">
                                      <p:cBhvr>
                                        <p:cTn id="11" dur="2291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2"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184</Words>
  <Application>Microsoft Office PowerPoint</Application>
  <PresentationFormat>On-screen Show (4:3)</PresentationFormat>
  <Paragraphs>5</Paragraphs>
  <Slides>1</Slides>
  <Notes>1</Notes>
  <HiddenSlides>0</HiddenSlides>
  <MMClips>1</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miura</dc:creator>
  <cp:lastModifiedBy>miura</cp:lastModifiedBy>
  <cp:revision>11</cp:revision>
  <dcterms:created xsi:type="dcterms:W3CDTF">2015-06-27T02:44:42Z</dcterms:created>
  <dcterms:modified xsi:type="dcterms:W3CDTF">2015-06-28T04:18:06Z</dcterms:modified>
</cp:coreProperties>
</file>