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3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2B12A-5DB9-4639-9A64-9DBEAFF1512F}" type="datetimeFigureOut">
              <a:rPr lang="en-US" smtClean="0"/>
              <a:t>6/28/2015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09E1C-D5C7-4A90-B083-2423387005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2B12A-5DB9-4639-9A64-9DBEAFF1512F}" type="datetimeFigureOut">
              <a:rPr lang="en-US" smtClean="0"/>
              <a:t>6/28/2015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09E1C-D5C7-4A90-B083-2423387005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2B12A-5DB9-4639-9A64-9DBEAFF1512F}" type="datetimeFigureOut">
              <a:rPr lang="en-US" smtClean="0"/>
              <a:t>6/28/2015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09E1C-D5C7-4A90-B083-2423387005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2B12A-5DB9-4639-9A64-9DBEAFF1512F}" type="datetimeFigureOut">
              <a:rPr lang="en-US" smtClean="0"/>
              <a:t>6/28/2015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09E1C-D5C7-4A90-B083-2423387005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2B12A-5DB9-4639-9A64-9DBEAFF1512F}" type="datetimeFigureOut">
              <a:rPr lang="en-US" smtClean="0"/>
              <a:t>6/28/2015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09E1C-D5C7-4A90-B083-2423387005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2B12A-5DB9-4639-9A64-9DBEAFF1512F}" type="datetimeFigureOut">
              <a:rPr lang="en-US" smtClean="0"/>
              <a:t>6/28/2015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09E1C-D5C7-4A90-B083-2423387005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2B12A-5DB9-4639-9A64-9DBEAFF1512F}" type="datetimeFigureOut">
              <a:rPr lang="en-US" smtClean="0"/>
              <a:t>6/28/2015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09E1C-D5C7-4A90-B083-2423387005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2B12A-5DB9-4639-9A64-9DBEAFF1512F}" type="datetimeFigureOut">
              <a:rPr lang="en-US" smtClean="0"/>
              <a:t>6/28/2015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09E1C-D5C7-4A90-B083-2423387005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2B12A-5DB9-4639-9A64-9DBEAFF1512F}" type="datetimeFigureOut">
              <a:rPr lang="en-US" smtClean="0"/>
              <a:t>6/28/2015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09E1C-D5C7-4A90-B083-2423387005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2B12A-5DB9-4639-9A64-9DBEAFF1512F}" type="datetimeFigureOut">
              <a:rPr lang="en-US" smtClean="0"/>
              <a:t>6/28/2015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09E1C-D5C7-4A90-B083-2423387005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2B12A-5DB9-4639-9A64-9DBEAFF1512F}" type="datetimeFigureOut">
              <a:rPr lang="en-US" smtClean="0"/>
              <a:t>6/28/2015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09E1C-D5C7-4A90-B083-2423387005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D2B12A-5DB9-4639-9A64-9DBEAFF1512F}" type="datetimeFigureOut">
              <a:rPr lang="en-US" smtClean="0"/>
              <a:t>6/28/2015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709E1C-D5C7-4A90-B083-2423387005F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81400" y="762000"/>
            <a:ext cx="13292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Please Click.</a:t>
            </a:r>
            <a:endParaRPr lang="en-US" dirty="0"/>
          </a:p>
        </p:txBody>
      </p:sp>
      <p:sp>
        <p:nvSpPr>
          <p:cNvPr id="5" name="Rectangle 4" descr="Hello"/>
          <p:cNvSpPr/>
          <p:nvPr/>
        </p:nvSpPr>
        <p:spPr>
          <a:xfrm>
            <a:off x="1143000" y="1752600"/>
            <a:ext cx="67818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English:Hello</a:t>
            </a:r>
            <a:endParaRPr lang="en-US" dirty="0"/>
          </a:p>
          <a:p>
            <a:pPr algn="ctr"/>
            <a:r>
              <a:rPr lang="en-US" dirty="0" err="1" smtClean="0"/>
              <a:t>SPPL:Microsoft</a:t>
            </a:r>
            <a:r>
              <a:rPr lang="en-US" dirty="0" smtClean="0"/>
              <a:t> Server Speech Text to Speech Voice(en-</a:t>
            </a:r>
            <a:r>
              <a:rPr lang="en-US" dirty="0" err="1" smtClean="0"/>
              <a:t>US,Helen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Rectangle 5" descr="&lt;&lt;voice:2&gt;&gt;&#10;Bonjour"/>
          <p:cNvSpPr/>
          <p:nvPr/>
        </p:nvSpPr>
        <p:spPr>
          <a:xfrm>
            <a:off x="1143000" y="3276600"/>
            <a:ext cx="67818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French:Bonjour</a:t>
            </a:r>
            <a:endParaRPr lang="en-US" dirty="0" smtClean="0"/>
          </a:p>
          <a:p>
            <a:pPr algn="ctr"/>
            <a:r>
              <a:rPr lang="en-US" dirty="0" err="1" smtClean="0"/>
              <a:t>SPPL:Microsoft</a:t>
            </a:r>
            <a:r>
              <a:rPr lang="en-US" dirty="0" smtClean="0"/>
              <a:t> Server Speech Text to Speech Voice(en-</a:t>
            </a:r>
            <a:r>
              <a:rPr lang="en-US" dirty="0" err="1" smtClean="0"/>
              <a:t>US,Helen</a:t>
            </a:r>
            <a:r>
              <a:rPr lang="en-US" dirty="0" smtClean="0"/>
              <a:t>)</a:t>
            </a:r>
          </a:p>
          <a:p>
            <a:pPr algn="ctr"/>
            <a:endParaRPr lang="en-US" dirty="0"/>
          </a:p>
        </p:txBody>
      </p:sp>
      <p:sp>
        <p:nvSpPr>
          <p:cNvPr id="7" name="Rectangle 6" descr="&lt;&lt;voice:3&gt;&gt;&#10;Guten tag"/>
          <p:cNvSpPr/>
          <p:nvPr/>
        </p:nvSpPr>
        <p:spPr>
          <a:xfrm>
            <a:off x="1143000" y="4800600"/>
            <a:ext cx="67818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German:Guten</a:t>
            </a:r>
            <a:r>
              <a:rPr lang="en-US" dirty="0" smtClean="0"/>
              <a:t> </a:t>
            </a:r>
            <a:r>
              <a:rPr lang="en-US" dirty="0"/>
              <a:t>t</a:t>
            </a:r>
            <a:r>
              <a:rPr lang="en-US" dirty="0" smtClean="0"/>
              <a:t>ag</a:t>
            </a:r>
          </a:p>
          <a:p>
            <a:pPr algn="ctr"/>
            <a:r>
              <a:rPr lang="en-US" dirty="0" err="1" smtClean="0"/>
              <a:t>SPPL:Microsoft</a:t>
            </a:r>
            <a:r>
              <a:rPr lang="en-US" dirty="0" smtClean="0"/>
              <a:t> Server Speech Text to Speech Voice(en-</a:t>
            </a:r>
            <a:r>
              <a:rPr lang="en-US" dirty="0" err="1" smtClean="0"/>
              <a:t>US,Helen</a:t>
            </a:r>
            <a:r>
              <a:rPr lang="en-US" dirty="0" smtClean="0"/>
              <a:t>)</a:t>
            </a:r>
          </a:p>
          <a:p>
            <a:pPr algn="ctr"/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31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miura</dc:creator>
  <cp:lastModifiedBy>miura</cp:lastModifiedBy>
  <cp:revision>2</cp:revision>
  <dcterms:created xsi:type="dcterms:W3CDTF">2015-06-28T08:18:55Z</dcterms:created>
  <dcterms:modified xsi:type="dcterms:W3CDTF">2015-06-28T08:30:54Z</dcterms:modified>
</cp:coreProperties>
</file>